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77" r:id="rId3"/>
    <p:sldId id="257" r:id="rId4"/>
    <p:sldId id="258" r:id="rId5"/>
    <p:sldId id="279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5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8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0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7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1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4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4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7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72211" y="0"/>
            <a:ext cx="125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9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8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7208" y="2235644"/>
            <a:ext cx="4539805" cy="20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4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8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4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화면 슬라이드 쇼(4:3)</ep:PresentationFormat>
  <ep:Paragraphs>0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2024-06-03T14:13:55.939</dcterms:created>
  <dc:creator>82108</dc:creator>
  <cp:lastModifiedBy>82108</cp:lastModifiedBy>
  <dcterms:modified xsi:type="dcterms:W3CDTF">2024-06-03T14:57:47.563</dcterms:modified>
  <cp:revision>3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